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5" r:id="rId16"/>
    <p:sldId id="292" r:id="rId17"/>
    <p:sldId id="256" r:id="rId18"/>
    <p:sldId id="314" r:id="rId19"/>
    <p:sldId id="321" r:id="rId20"/>
    <p:sldId id="317" r:id="rId21"/>
    <p:sldId id="293" r:id="rId22"/>
    <p:sldId id="316" r:id="rId23"/>
    <p:sldId id="315" r:id="rId24"/>
    <p:sldId id="318" r:id="rId25"/>
    <p:sldId id="319" r:id="rId26"/>
    <p:sldId id="320" r:id="rId27"/>
    <p:sldId id="257" r:id="rId28"/>
    <p:sldId id="303" r:id="rId29"/>
    <p:sldId id="306" r:id="rId30"/>
    <p:sldId id="323" r:id="rId31"/>
    <p:sldId id="308" r:id="rId32"/>
    <p:sldId id="309" r:id="rId33"/>
    <p:sldId id="324" r:id="rId34"/>
    <p:sldId id="325" r:id="rId35"/>
    <p:sldId id="327" r:id="rId36"/>
    <p:sldId id="326" r:id="rId37"/>
    <p:sldId id="311" r:id="rId38"/>
    <p:sldId id="332" r:id="rId39"/>
    <p:sldId id="333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56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116C6-67AD-454F-A6A7-0595D7D859B3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35709-09AC-4363-8DB9-BF7DD16ACF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323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對許多鄉下孩子來說</a:t>
            </a:r>
            <a:r>
              <a:rPr lang="en-US" altLang="zh-TW" dirty="0" smtClean="0"/>
              <a:t>, </a:t>
            </a:r>
            <a:r>
              <a:rPr lang="zh-TW" altLang="en-US" dirty="0" smtClean="0"/>
              <a:t>上網是一件新鮮事</a:t>
            </a:r>
            <a:r>
              <a:rPr lang="en-US" altLang="zh-TW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35709-09AC-4363-8DB9-BF7DD16ACFB0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325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376" y="692696"/>
            <a:ext cx="6984000" cy="5248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0858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988840"/>
            <a:ext cx="736611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4000" dirty="0" smtClean="0">
                <a:solidFill>
                  <a:srgbClr val="0070C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玩溜溜球</a:t>
            </a:r>
            <a:endParaRPr lang="en-US" sz="14000" dirty="0">
              <a:solidFill>
                <a:srgbClr val="0070C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724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729312"/>
            <a:ext cx="5575786" cy="550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5856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1988840"/>
            <a:ext cx="557075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4000" dirty="0" smtClean="0">
                <a:solidFill>
                  <a:srgbClr val="0070C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放風箏</a:t>
            </a:r>
            <a:endParaRPr lang="en-US" sz="14000" dirty="0">
              <a:solidFill>
                <a:srgbClr val="0070C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724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599" y="1125224"/>
            <a:ext cx="7049427" cy="43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856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2204864"/>
            <a:ext cx="557075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4000" dirty="0" smtClean="0">
                <a:solidFill>
                  <a:srgbClr val="0070C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打陀螺</a:t>
            </a:r>
            <a:endParaRPr lang="en-US" sz="14000" dirty="0">
              <a:solidFill>
                <a:srgbClr val="0070C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724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620688"/>
            <a:ext cx="8640960" cy="5904656"/>
          </a:xfrm>
        </p:spPr>
        <p:txBody>
          <a:bodyPr>
            <a:noAutofit/>
          </a:bodyPr>
          <a:lstStyle/>
          <a:p>
            <a:pPr algn="just"/>
            <a:r>
              <a:rPr lang="zh-TW" altLang="en-US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你們是否也會玩這些中國童玩呢</a:t>
            </a:r>
            <a:r>
              <a:rPr lang="en-US" altLang="zh-TW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TW" altLang="en-US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你們喜不喜歡玩</a:t>
            </a:r>
            <a:r>
              <a:rPr lang="en-US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TW" altLang="en-US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玩得好不好</a:t>
            </a:r>
            <a:r>
              <a:rPr lang="en-US" altLang="zh-TW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7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29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1679" y="548680"/>
            <a:ext cx="4304559" cy="58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97" y="620688"/>
            <a:ext cx="4685527" cy="56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911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44624"/>
            <a:ext cx="7772400" cy="1470025"/>
          </a:xfrm>
        </p:spPr>
        <p:txBody>
          <a:bodyPr/>
          <a:lstStyle/>
          <a:p>
            <a:r>
              <a:rPr lang="zh-TW" altLang="en-US" sz="6000" b="1" dirty="0" smtClean="0">
                <a:solidFill>
                  <a:srgbClr val="C00000"/>
                </a:solidFill>
              </a:rPr>
              <a:t>新鮮</a:t>
            </a:r>
            <a:r>
              <a:rPr lang="zh-TW" altLang="en-US" dirty="0" smtClean="0"/>
              <a:t>的事</a:t>
            </a:r>
            <a:endParaRPr 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7591020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C00000"/>
                </a:solidFill>
              </a:rPr>
              <a:t>玩意</a:t>
            </a:r>
            <a:r>
              <a:rPr lang="zh-TW" altLang="en-US" sz="4000" b="1" dirty="0" smtClean="0">
                <a:solidFill>
                  <a:srgbClr val="C00000"/>
                </a:solidFill>
              </a:rPr>
              <a:t>兒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9222" name="AutoShape 6" descr="data:image/jpeg;base64,/9j/4AAQSkZJRgABAQAAAQABAAD/2wCEAAkGBxIRERMREhIWFRUXFxcWFxgYExYXGBgbGBgWFhYYFRgYHSggGRomGxYbITIhJSkrLi4uFx8zODMtNygtLisBCgoKDg0OGxAQGy0lICU1LS83Li0vLS8tLS81LS0tLS0tLS0tLS0tLS01LS0tLy0tLS0tLS0tLy0tLS0tLS0tLf/AABEIAOEA4QMBEQACEQEDEQH/xAAcAAEAAgMBAQEAAAAAAAAAAAAABgcBAwUEAgj/xAA/EAABAwEFBgMFBgQGAwEAAAABAAIRAwQFEiExBiJBUWGBE3GRBzKhsfAUQnKCwdEjUqLhYpKjssLxJGPDM//EABsBAQACAwEBAAAAAAAAAAAAAAAEBQIDBgEH/8QANxEAAgECBAIHBwQCAgMAAAAAAAECAxEEEiExBUETUWFxgaHwIjKRscHR4RQjQlIG8TNiJHKC/9oADAMBAAIRAxEAPwC8AEAhAIQCEAhAIQCEAhAIQCEAhAIQCEAhAIQGUAQBAEAQBAEAQGIQCEAhAIQCEB8ID7CAygCAIDCAygCAIAgCAIAgCAIAgCAIAgCAIAgCAIAgCAIAgCA1oD7CAygCAwSgNFittOqC6m4OgkHmCMiHA5g9CvWmjOdOUHaSseheGAQGq0WhlMYnuDRIEkwMzAz816k3sYykoq7NgK8MjKAIAgCAIAgCAIAgCAIAgCAIAgCAIAgCA1oD7CAygCA894uIpVCCQcLojI6cF7HczppOauVg+96llrttAJOYFQEk428ZnjGnLJTXBONjp44WFek6Vu7sZadnrNe1r2mWuAIPMHMKCcvKLi3F7o2IYnK2pYHWSuCJ3PkQs6b9tEfFq9GS7CE+zzahza32CqZaZ8JxzMmXYSf80fhHNba0NbkLAYi6VNllqOWoQBAEAQBAEBhAZQBAEAQAoAgCAIAgCAIDWgPsIDKAIDw37WwWeq457h+OX6rKCvJG7DRzVYrtKnvdzXs0g5ZzkfMR8VPSOsw6lGfYTL2Y3malndQcZdSOXPC6Y9DPqFErRs7lPxrD5KyqLaXzJotJSmuvSD2uYdHAg9xC9TseSSasyhdoaNSy2kPbuvpvyOmYMtPlIU2VpRuc3FSpVHHmi8bmvBtpoU67dHtDo5HiOxkdlCas7HRU5qcVJcz2rwzCAIAgCA106odMcFipJ7HtjYsjwIDxXnb20WgkgEmB8/rzXqVzZSpSqPQ9gXhrMoAgMHJARqptNjtLKVKCzEAXT705ZdPmssuhZLAONFznvbbqJMsStCAIAgNaA+wgMoAgPNeNm8WlUp/zNI7xl8V6nZ3NlKeSal1FN2+Yc0iCCQc50/6VhF3OyotOzXM9WxN4/Z7bTJO7V/hO7xhPqG/Faq0bo18SodNhnbeOvrwuXGoZxoQFYe1K7BiLwPfbPca/JS6LvGxScQhkqqa5no9jl64qVWzHVp8Rvk7J4/zAH861VVzJeAno4eJY60lgEBz7fVNOrTdO6d0/oVCxNV0qsJX0ej+hsgs0WjoKaazw2+1xLBrx6KPXq5fZW7M4x5m+x08LB1zWylG0TGT1N62HgQEBtFv+2XgxjTNNjsIjQ4d557x6BZx2bL+FH9Ng3KXvP0ifLAoDUH75bzbI7GD8wh5zNqHpGtt738GkKbTv1JHk0e8fMyB3K9RY8Nw3S1Mz2j8+RGtj6bTaGF/XCOMxkYHDLXTJbHsWnEZNUWo+vXxLKWo5oIAgCA1oD7CAygCAICrdqru8OvWBEB5L28iDnkehJU2lK8UdRgK+elG260Io+kYPMfp9fJZyLeMtS6NmL0Fps1OrMuiH/iGTv37qFOOV2OKxuH6CvKHLl3HVWBFIxt7ZcVDHExkR0PEdZHxW6g7OxX8Rhenm6itPZ7bhZrxDZ3Xk05/EQ0T+bB6FbKsdGQsJVy1Ivr0+xeSil6EB4L7o4qR5iD+6hcQp56D7NTZSdpGbptWOkCTm3I9v7L3A1ulop81oxVhaRy69cF5c4gNnMnKB1URz6WtpzaRuyvZEiVuRQgI5txfH2ezlrT/EqSxnMD7zuwPqQvGWPDML09a792Or+iOF7Orv3zUIya2Af8Tv7StstIpE/jFb2VDrLAWs588Nod/5FLqyr86ZXvIwfvLxPa50Ak6BeGZUF+319ptD6ogt92nIMBoO6Y4k5ug5ZjWIXsdWdhhMJ0FJR57vv6voTDYGxQ11YtMukYjx0056a9IWc3yKfi1W8lTT0XImC1lOEAQBAa0B9hAZQBAEBHtt7v8AFs2Ie9TOPrEQ6Pn2Wyk7SJ/Da3R1rPnoVZVG9w+uamM6uL0JJ7PL08C0GzuO5V93PR3D1zHnC01oXjdFdxjD9LRVVbx+XrUtBRTljz3hZhVpPpkSHNI/b4r2Ls7mFSCnFxfMoC97M6z2oHTPI9dJ7GD2U2WupzdnFOPNa/Uvy6LYK9ClVH32Nd5EjMdjkoTVnY6SnNTgpLmeteGZhzZBB4rxq4IxTe6hVewaGR24H65rnIVJYOvOC2en2f3JtlUimcDbO14LMWg51HBuWsA4nfAR+YKfwuGare2kdfsWHDKWevm5R1+xJ9ib3+02VpcZezcf1gbru4/VXNWOWRB4lhugrtLZ6r12HeqPDQXEwACSTwA1K1kFJt2RUN83ibbanVB7rd1g5NHHzOvdZU1mdzsMNQWFoKPN6sszZuwijZ2NjM7x8z/ZJO7OXxdXparkdRYkY5Fqrf8AnUGf+qqfUs/ZZL3WapP9xLv+hyvaLfHgWbwmmH1jgHMNGbz6ZfmWubsi64Rhumr5ntHXx5euwrOyZlbIKx1M9i49mLJ4VmpjOSMUEzE5pJ3ZxeNqdJWkzqrEihAEAQGtAfYQGUAQBAfL2ggg5giD3QJ2Kj2uuc2WoB90yWnmB+oyUynNSR13D8Uq8H1rc4Re7JzTDmnE0+Wf6T6rLdWLGKWz2ZcuzF8C12dlUe97rxycNf37qHONmcXjcK8NWcOXLuOssSIU/wC1S7MFUuA3XHH3Mh3x+al03eBRYuHR17rmSz2V3l4tkNMnOm6e1TejyDsQ7LTVWtybw6f7bp/1dvDkTRaiwCA4t9URja/mI9FT8Spxzxn4EijLRohG3FlL6bXiP4Z/3aifQ/lVhwhw6KSW99foXnCaijNxf8jw+zq+PBtIY4w2pDD0P3D65dwrKazR7iVxfDdLRzLeOv3+5JvaRf2BgstM7z839G8B318h1UN9SK7g2Dzy6eey27/wcDY67fErU2kZA4neQzz/AGUlLLAsOJV8lOT8C2FoOSCAirqxffAaNKdng9zP/ILZ/Ait3xFupFfba3x9ptlQgyymfCZ+U77u7vgAoqeafcd/wvDdDh1feWr+nkezYa7vHtDARLW77uRA0HrCkLY18Ur9FRdt3oi31iccEAQBAEBrQH2EBlAEAQBAR7bWw+JQxYQcBkzPunU5dlspO0ifw6rkq2va5UldhYfLT9PNS2rao6+LUlckewV8Cz2kMcYpV4HRrx7vzjuCtNWN1dFfxbC9PRzr3o+a5/ctlRjkSGe06w47O1/Ilp/Np8Qt9B6tFbxKF4KXURT2S2zBajSJ99rm9wfEb/8AT0XtVaEfAytXt/Zea/Bbyjl0EBw72fNSOQAVNjm51cq5EmkrRucSpVdvYXYZEHdDsvwuyP8AcqswuM/T4jPL3dmuzr8N/iS4xjpdXsVxaqBp13DSCToG5HMQBkPIaQu2nNRjnR1dKSqU0/yfdOo6rUNR5LnOMyTJJPVRaSu8zPZKNOChHRIuTZm6hZ6DAQMZEvMcTnHkNFlKV2cVjcQ61VvlyOusSIEBVt43+LParzrA75Ao0vxbrMvLAT2XtaeSlc94Thv1OPlHkrX7lb57EEszdAo1JWR9Gky4vZ3dxpWbxHDOoZGWeEZD1MlSX1HHcYrqpXyr+PzJWvCpCAIAgCA1oD7CAygCAIAgPmowOBBEgiCOYKHqbTuioNqrsFCs9ucTu9GnMTOvL6gzqbzROvwFd1aSZwmtmW89DyPDy5eiW5Fje2pb2xd9farOMR/iU9yoOMjR3cfGVEnGzOO4lhP09bT3Xqvt4GNumzZHdHMPxWVD3yjx/wDwvwKmua0fZ7ex+gD2vPlO/wD0OeFvmt0U9GeWUJ9T8np9i+goZ0gKA4FM4qpPUn9lT0F0uJv2t/b6EmfswseG9rNgdiGh+B4hROK4TJPpI7P5/k20Kl1lZCdrbGZbVGhAactNYk+o9Oa38KxUqkVh5P3du7q8PkdFwuurOm99/Xz/ANG3YazU32um155uAP3nNEgfCey6G1o6HnFKk40JOPd3It5ajkAgMExmgPzpeNqNWs93N76neocXyPxWjETzVFDqOk/xnCdHhpYiW9Rt/wDym0vjq/gdXZa7DaLRTpDQnPoBmT6BbKZcY3EKhRlPq+ZelGkGNDWiAAAByAyCzOElJybb3PtDwIAgCAIDWgPsIDKAIAgCAICMbd3WKlHxR71PM5TLeI7ardRnaViz4XiOjq5Hs/mVS9sHWeRUmS5nWp3O3s1fJstdtb7jtysOh0f5jX1WupHMrkLHYX9RRcOa1X2LUvWmKtmqAQQ6mS3kcpaR8FGi7SRxFeDcJR56lF3yAKtN3Ay13lofgSpsjmoaqUfVy8dnrX41lo1DqWDF+Ibrv6gVBkrOx0lCp0lOMutHstT8LHHoVqqyywbN8VdpHHu5vvHyH7qBw2Gkp+BurvZHh2rvWnZ6Tcer3gDPQAgvd5Af7gpmLgp0XFkjh+EniJvLyX+l4nItFAVGupuEg5d+nw7gLkITlRqKcd0/S8diVTqOElJciEGpUs1qYQd5jxHKRmJ6H5Fd3Qqwr04zjtL15bF+8lei09mvXw+ZddzXky00WVmaOGY4g8QVhKOV2OMxFCVCo4S5HuWJpObtHavCsloqTGGk8jzwmPjC8bsrmylSdaaprd6H59s7fXVQ6d3eT5n0KMI04qEVZJWXgWP7K7O3xqjz7wZl3Ikqao2iUHHZvo4x5XLNQ5gIAgCAIAgNaA+wgMoAgCAIAgCAqTay6w2vVdTAAxHLvwU2HunXcOxDlSjGbI42rBzGRyK8vZ6lpl5lh+z6/gR9jqneGdIn7zf5fMcOnktNWNmc3xjBWfTwWj37+v19SFbbXY+jUfTc2BOJh4FvRb1JSjc+e1KUqNazJ77Lry8WymmdaZns/P8A3h6jVVrctOHT9h0/6vy3RJb3fFOOZA/VV+OlalbrLWiryPJYRDO8/XossDHLSFV3kVNtjfX2m0OIO43dZ+Ece5k944JUlmnbqO04ZhP09BJ7vV9/42JdRYW06c/yNn0C5zH07VGzn5STqSt1v5nF2uu/GwVm6t9766Ez5E8lO4Li8k+hls9V2S5rx37+8sOH1ssujfM9/s2vjBWNBx3awxN6PGo75+oXUVY3V0Y8Zw2ekqq3j8vwWeoxzBXPtcvmGU7G05vIqVOjWndHdwn8qj4iWmVczoOA4bNN13stF3+vmVxQC9po6ZsuXYG6hRs+MjffnP8AhygDpx6qTJnG8VxPS1sqei+ZKFiVYQBAEAQBAa0B9hAZQBAEAQBAEBAdorOfFqZauJ1+Y4qbSfsov8FP9uJB7xs+Bx6/RXtSPMv6U80TzCoRDmkh7DiaR+nVa3qu1GzKmmnsyUXttM22WM0Krf4oFNzXc8hjM8DPrKxpx1utjh+P8LlSw8qtJXSevYr791vga/Zda/DtXh8Hte3XiIePk/1XlRaHN4GVq3/svNFiX1U3mt6T9eipMfK84w8To6C0bODtleIs9kwNMOqAtGeeHWofiB+dT0o0qaS2JvC8O6+IzPaOvjy+/gVK0YnrRTi3I7FuyLSsYx0KZy90DIngI0Oh6KHj6F7nH11krSXbzNbGBwcx2c5Qfrjp3XPaxlo7NeT5GxO1pLkQasx1lrQJBpvD2HpMg/v1aV3eBxKxOHU/j2PmjoISjXpa81Z/Uu26bxbXoMrjIObJ6Ee8OxBCSWV2OKr0ZUajpvkUPf15m1WqtaDo9xw9GN3WfAKBfNNs7nC0P09CNP49/M9Oz92mvaGUZ95wBPTUn0lSYRMcVX6Gi6nUXzRpBjQ0aAADyAgLYcG227s+0PAgCAIAgCA1oD7CAygCAIAgCAICK7X2CSKgkZQSDy5qTQlyLXh1a14MgN6UTBDjpoYzUppNHRUJLdHDa8gzxCiXcJE5pGqsS1+RyMEfA/OPgl8s8vJhwjOLUlp6TOns7awy3WZ4EfxGA55bxwOjlk85Hn1gez2Z8wx/Dv0GMUF7u8e56W71t58y17Ycdct8h2Gv11VBOKqYvL6sWsXlpXKz25vQ17RUg7lM+Ez8vvnu6ewap1V5pWOq4Vhuhw6b3lq/Hby82zg2WnGfFZ0o2LCRbOzVyvFlYTEu3o8/+kxFPOcfxDERliHbloee32CpTOJzYHOQuYxuEqU3na0PaNWMtERvbGyYmNrt4ZO8if0dB8nFS+B4vo6jpS2lr4/lfIteH1csnTfr19jZcO0goXZa6ZdvgHw+viRTy8iQ7uV0uJ0jmMcXgXVxlOSWj38NfloQelS4cslAoxvEv5vUnfs5slM1xVe6HN3WN4uLpg9gHeqmRTsc9xzE9HSVP+zt9beuotVeHMBAEAQBAEAQGtAfYQGUAQBAEAQBAYcJ1QEA2rsjBVdu6nQZajUcFOo6x1Og4fVl0a1IHellDDLdOP8AcLXXp6XR0NGbktTwVM2kcW5j6+tQo7blDtXr13m5bnzZJc6m1pOLGyI1kuAy9Z7LLpE4Zih/yLBdNQU1vFp+Ddn9H4FuWm2eBZ7Tap3mhwbyxHCG/wBTmhVGBj79Z77fIqadLpq1Ohyfy5+SZVLm6N15+al01mO0fWde7mMZDncNBxJ5qfCKiiFWc5ezEtm6Q77JSJJYcM6TAOYB7FR6ut7Oxx2Jy9PJLXU495Uy4klxd1/7XO46m5auVyRRklyscqvR8SlUpHQg/EEH5qnp1HTmpLda/AnRllnGaK0rTha064gD5tmfrou5xM70LrmdPCzd0baYzWukj2TJNszWqMr0vCzc50aAxkR8ifRTadrO5xn+Uymo0ci1zfT18C4mCABqtBVI+kPQgCAIAgCA1oD7CAygCAIAgCAIAgOXfVzMtDc8ncD+62U6rgyVhsVKhK62KmvygWOc0yQCRPl81Lk9L2Owwk1OKkjg0zDh6euQ+MFQIO1S3XoTmdDY+x47YOVMOqHsIZ3l4PZQcRU6OlJeH1IfE6mXDNdenr4Es22tWGx0KXGtVLj+GnJP9WBa6Hs4aPbdlPwmnmxcp/1Xm9PlchNDNxKn0YnRT2O5dVhaXYnbx+HkOZUxQ5sgYis0rR0Lks7YY0HgAPgozOKk7ybONb6WbgQPRVuKpp3ujfTkcTCA/wA8lzFeKjMsE7wK5vyzeHaajf8AG14/MDP9U+i6fDVOkwK7LL4afKx02CnnpxZ5qRzU2mbpE59m9EG0YiJhpjplw9fipP8AFnLcfqwz0qXPWXla/n8yz1rKMIAgCAIAgCA1oD7CAygCAIAgCAIAgMOOSAqa8GSajDnBP0OqtEk4o6+g7KMiH21mFxjgq3ERyyui5i8yR39jHxaqwj3qUzyh4j1BHoqriqtd+uf4KziyvRi+p/Q+NqLear7OOFOnWjz+0VqfyohZQXsU49i8zXweFo1Zc3K3wX5Odd7eKtaK5lnUZK7is01aYd/M3d5Ake9+3dbpPTQpsXUtCVup6/b7lqKKcoeO3UmuGsOAkdVqqwUlYzg2iNXjTjeHmuZ4jRaWYscPK+hAttKcWqm4feEf5TP/ACUrhlT/AMece1P4/wCjo+FSvTa6vX0OJS1V7SJ8yyfZdSk1n8g1oH4pJ/2hb2/Zschxym/1MKn/AFt273f08ywFgVAQBAEAQBAEBrQH20IDKAIAgCAIAgCA+XugE8s0CVyrbxk1ajiNXEkd5yVpHSKOsw//ABxSIlfI31Dxcbq5cUH7B29ioBqu/wDWz04/JUnFvci+v7IruK3agu1kcZaC9jXH+Rw9a1Z//NboLWK6l8rkvCUuidSP/a/xjFnRu8RHP5fsrWkrIzqku2ZpE1qYAk4gegAzPmsqj0KXHySpybLKUU5g0WqhjHULGcVJHsXYj15WeJBkKhx9BJOxOoTIDtszeszvNvoonDHbNHu8n+To+FS9qaI7T1PmV1FLYs5lm+y1jgys46OLAOuHFMdM/mtsjluOTi5wgt1fzsTtYlGEAQBAEAQBAa0B9hAZQBAEAQBAEAQHxVbLSOYI9UPU7O5Wd6UyHOBycDB7Kzg01odRh5JxTWxE76GYP12WvEL2S4w21jobMVA2jXPEUifIB1TNc9xT3KfrmyHxJNyh1X+iIzYf/wAh9fWi3UVeRakx2du2pXENbDBq87rAebydTHDgrVNRRU43EU6LvJ6vlu+5dRNbqfRs7m0qP8Wq4hrn/dA4gdOgWEk5asocQqtdOpU9mK1SJWtJUmusXRu6rx35BdpyLZaXOaQWt9DIUHETk1ZpeZIpxSd7lfbbU4p0Tyqx6gn5qjw3s12jpOFy/dfaiLUaWKo4f4j8/gF09Es8TXhRg6k3oixNnrc6iA5sOaIDiIAIygBurWjgeOcjPKb0elnucjUhCtOUsri3/bnzvfVO99t9rbazux2ltVge3Q/RUdqzsyBODhKzNy8MQgCAIAgCA1IDYEBlAEAQBAEAQBAEBW+19U/aqgjLdHfCFY4dfto6Xhsf2Ivv+ZEb3bjAggmYjQ95y4c17W0iXeHeV66LyOns9YKjLPaC5sB9JzBmDxeToTzC5Pi1VT6JQ1s3ffrX5IOPrwnOEYvZ/brIzY6YaKZcCWyCYynmAfhPCeyscOrtltJ3TUdyVPvKpVa1pIp025NpjJoHDLUnqZVrGFirjh6dJuS1k93z9diO3s5bKdOo17jIbOgmJEA/FJwbVkV+OpTnBxXMnlkttOqJY4H5jzCiyi1uc9Upzpu0lY9CxMDy22ytc0nQxqtdSnGa1M4TaZXe1FldUs78s2uDshGh6n4qlqYbo66lHaz9aWOhwFWMK0X61IQxp8fISZgAGCZiRPAK4pSa2LnEqCSlN27bJv5PxsTG7DXxFlZmDCMnEQ6SJAMZOaRxic9Top8JSZU4hULKdF3vyW3b2p9nkiwNm2EWdk8ZPqVqq+8UOLadV2OotZGCAIAgCAIDUgNgQGUAQBAEAQBAEAQEF2qsgNd/GYPlkB+inUJ2iX3DqrVJEPt13GchiE6a6dOPl1W6TzKxeU6+nUe67bXUw1A85uaQ3gG6xHKP2VLjOH9LlUdNSLXowvHKtnr2nEtNRrSXe8dBPE8T08lYQpQprRE+CdlHY9tyXNaLW8YGwJ3nnJo/c9FnKpZGjE4ujho+09ermWHR2PZTZFKo4P4uOYJ4yOXRaOmfNHNVOJzqSvNK3V+TmULNVbVcyi4hzSWyBGmWfQ6rdeOW8iRKcHTUqq0ZJLJdTompVeXcg4gBR3NckV08Qr+xFW7jz260PoOwsJcIJONxM+R4aorS3PaShU9/TuIdbLR49K0WdwhxpOe0zlLCCBn5D4qDxWkoU41OpouY0lRnCsnpdEJpgGsBBIOE5AE8sgcjosqe50FbNGDcd+3ReRProu5jnNo0S4iZMtw4RJmW5BvDQCc1YweWN2c3XxE7dJVS+N79Wu78SxabA0Bo0AgdlGKBu7uz6Q8CAIAgCAIDUgNgQGUAQBAEAQBAEB5LztXhskanILKKuzZShnkRG1tLpOqlRdi4pSUSK2is2m442ukGCWkZ8N4c+ohSXtoW8IynH2WvE2FwDWVAcVN+UnIjXPpoZGmUjrrTuYrVuL95ev8AR5qdlY6oJbMGProsXYznVkob2LT2bpFtEAswichAGXkFDm9Tk8TLNUbvc6qwI58tpgSQBJ1y1Q9bbPpDw8F6NcWmKYf3hw6idVlG1zbRy5tXYrivWw2hgILXS4EHLJ7SPnC84jSVTCyS9ekdKo3w7ad1p5EVsL8NUZSRLdP5TGvBaMF7Vn1pEziNSaoxcOf1XMtC4bYGbzfvaznP5jqptSPI5nFRd7Pl62JbRqhzQ4cVoK8+0AQBAEAQBAakBsCAygCAIAgCAIAgPLeNjFVmGYOoKyjLK7mylUcJXIva6L6B3+x4dFIi1LYsqc41fdNFot1mw/xw0jhip4zn0AJC1zbhrcxdKupXpN+DsRWtXpONWlRO4Hh7BBEAhpIgxADiYHIesf8AWwgnd+tPuWlKVVJTq72sSHYivZGh3jVG+LigB+QAgQROQMyixKqcyFxDp52yp5ewsFpBEjRZFIZQBAEAQHA2up2Z1FwqupteBNMuLQ8O+7gniTl3WFSVoPuZLwcqsZ3pp2572tzuVq27xTc4gklxJzjiZICj4PE5I7F/LFuVNJrYn913U4Q0NIHGfmrCU7lBWr53ck9KmGgNGgWoiH2gCAIAgCAIDUgNgQGUAQBAEAQBAEAQHB2ts+KniBIPu9IOefURMrZTnlepJw1ZU5aq5UF7W2lRqupVXZgB2jjI6ZRH917XyVWm3a3I6OGLo1EvaSfV+Tl0b1Y2o9zKrIdwLwCPVUtejmZucaU4pZ18UbGXiwB5fWbvcA4ENjiA2TPfgFlTi1HKke/tQ1c1p3Fjeyi/31/Eow402gFrnDI8Dh7iT+IKdSUktTnOIzpTqXpljraV4QBAcXai9jZ6Ly338JIJ0HCfNYyvbQ20IwdSKnsUxbcVQuqsOOpIdvEgHPOSOMc1XuzbTOveaNO1NK3l8T02q8yfcklRabmlYi/patmreZ6bmv8ArWdwaysZyimJcPzNIgDrkrOE3LSOppxNGnlvWSXjr4c/oW7cV6C0Uw+IMAmDIzEiCpJzZ0kAQBAEAQBAakBsCAygCAIAgCAIAgCA+ajA4QQCORQFfba7COtDzUo4RloabHxHR2foey1Sc4yulddWz8DYmmrMh9TYW1gR4Tn8tyiAP9AGPj1WSqx5xZ7qv5Gqzezu2vOHC5k9fDA/yNZi9V6qq5QfieNdci2NjdmWWCjhG9Udm95zJ5CTnAlZXb3MG+okCHgQBAeO9ruZaKTqbxIII8l41c9TsVXbtg69JxLKeIdCY9QC5R3KptON/MlQquPuTa8bHKq7OVpzpuPTC1w/1GlFVpr+HkZPEYhrWo/izp3dsXaKpwmm5tM6ifDZB5tDRI6Laq05aRjYjS7WWzd9iZRYGMEAAD0Ww1npQBAEAQBAEBqQGwIDKAIAgCAIAgCAIAgCAIAgCAIAgCAIAgMNQGUAQBAEAQBAEAQGpAbAgMoAgCAIAgCAIAgCAIAgCAIAgCAIAgCAw1AZQBAEAQBAEAQBAakBkIAgCAIAgCAIAgCAID7CAygCAIDWgMIAgCAIDDUBlAAgCAIAgCAIAgNaA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001" y="4373116"/>
            <a:ext cx="1806405" cy="189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92264"/>
            <a:ext cx="1602581" cy="1671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583788"/>
            <a:ext cx="1806405" cy="2228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898" y="1541134"/>
            <a:ext cx="2194173" cy="2022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892" y="4080358"/>
            <a:ext cx="2540359" cy="1976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4403230"/>
            <a:ext cx="2163949" cy="1762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8" y="1722509"/>
            <a:ext cx="2153419" cy="1659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C00000"/>
                </a:solidFill>
              </a:rPr>
              <a:t>示範</a:t>
            </a:r>
            <a:endParaRPr lang="en-US" sz="6000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134002"/>
            <a:ext cx="4291211" cy="256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4581225" cy="2960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1736" y="1988840"/>
            <a:ext cx="377539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4000" dirty="0" smtClean="0">
                <a:solidFill>
                  <a:srgbClr val="0070C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扯鈴</a:t>
            </a:r>
            <a:endParaRPr lang="en-US" sz="14000" dirty="0">
              <a:solidFill>
                <a:srgbClr val="0070C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8024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C00000"/>
                </a:solidFill>
              </a:rPr>
              <a:t>樣樣精彩</a:t>
            </a:r>
            <a:endParaRPr lang="en-US" sz="6000" b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2860353" cy="2315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24744"/>
            <a:ext cx="3046487" cy="208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40983"/>
            <a:ext cx="2385244" cy="2318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336" y="3717032"/>
            <a:ext cx="2468768" cy="2766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969" y="4025772"/>
            <a:ext cx="2459818" cy="1995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3577" y="417438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TW" altLang="en-US" sz="6000" b="1" dirty="0" smtClean="0">
                <a:solidFill>
                  <a:srgbClr val="C00000"/>
                </a:solidFill>
                <a:latin typeface="+mj-ea"/>
                <a:ea typeface="+mj-ea"/>
              </a:rPr>
              <a:t>目不轉睛</a:t>
            </a:r>
            <a:endParaRPr lang="en-US" sz="60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56792"/>
            <a:ext cx="4896544" cy="4553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6453336"/>
            <a:ext cx="4046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/>
              <a:t>小明上</a:t>
            </a:r>
            <a:r>
              <a:rPr lang="zh-TW" altLang="en-US" dirty="0"/>
              <a:t>課很專心</a:t>
            </a:r>
            <a:r>
              <a:rPr lang="en-US" altLang="zh-TW" dirty="0"/>
              <a:t>, </a:t>
            </a:r>
            <a:r>
              <a:rPr lang="zh-TW" altLang="en-US" dirty="0"/>
              <a:t>目不轉睛地看著老師</a:t>
            </a:r>
            <a:r>
              <a:rPr lang="en-US" altLang="zh-TW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36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C00000"/>
                </a:solidFill>
              </a:rPr>
              <a:t>迫不及待</a:t>
            </a:r>
            <a:endParaRPr lang="en-US" sz="6000" b="1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7056784" cy="415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9552" y="6381328"/>
            <a:ext cx="3584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/>
              <a:t>放學了</a:t>
            </a:r>
            <a:r>
              <a:rPr lang="en-US" altLang="zh-TW" dirty="0" smtClean="0"/>
              <a:t>, </a:t>
            </a:r>
            <a:r>
              <a:rPr lang="zh-TW" altLang="en-US" dirty="0" smtClean="0"/>
              <a:t>大家迫不急待搭校車回家</a:t>
            </a:r>
            <a:r>
              <a:rPr lang="en-US" altLang="zh-TW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C00000"/>
                </a:solidFill>
              </a:rPr>
              <a:t>演變</a:t>
            </a:r>
            <a:endParaRPr lang="en-US" sz="6000" b="1" dirty="0">
              <a:solidFill>
                <a:srgbClr val="C00000"/>
              </a:solidFill>
            </a:endParaRPr>
          </a:p>
        </p:txBody>
      </p:sp>
      <p:pic>
        <p:nvPicPr>
          <p:cNvPr id="4" name="內容版面配置區 3" descr="演變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850" y="1988840"/>
            <a:ext cx="8959646" cy="309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C00000"/>
                </a:solidFill>
              </a:rPr>
              <a:t>毽子的製作方法</a:t>
            </a:r>
            <a:endParaRPr lang="en-US" sz="6000" b="1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zh-TW" altLang="en-US" sz="5400" dirty="0" smtClean="0"/>
              <a:t>材料</a:t>
            </a:r>
            <a:endParaRPr lang="en-US" altLang="zh-TW" sz="5400" dirty="0" smtClean="0"/>
          </a:p>
          <a:p>
            <a:pPr marL="514350" indent="-514350">
              <a:buAutoNum type="arabicPeriod"/>
            </a:pPr>
            <a:r>
              <a:rPr lang="zh-TW" altLang="en-US" sz="5400" dirty="0" smtClean="0"/>
              <a:t>正方形的玻璃紙</a:t>
            </a:r>
            <a:endParaRPr lang="en-US" altLang="zh-TW" sz="5400" dirty="0" smtClean="0"/>
          </a:p>
          <a:p>
            <a:pPr marL="514350" indent="-514350">
              <a:buAutoNum type="arabicPeriod"/>
            </a:pPr>
            <a:r>
              <a:rPr lang="zh-TW" altLang="en-US" sz="5400" dirty="0" smtClean="0"/>
              <a:t>橡皮筋一條</a:t>
            </a:r>
            <a:endParaRPr lang="en-US" altLang="zh-TW" sz="5400" dirty="0" smtClean="0"/>
          </a:p>
          <a:p>
            <a:pPr marL="514350" indent="-514350">
              <a:buAutoNum type="arabicPeriod"/>
            </a:pPr>
            <a:r>
              <a:rPr lang="zh-TW" altLang="en-US" sz="5400" dirty="0" smtClean="0"/>
              <a:t>瓶蓋一個</a:t>
            </a:r>
            <a:endParaRPr lang="en-US" sz="5400" dirty="0"/>
          </a:p>
        </p:txBody>
      </p:sp>
      <p:pic>
        <p:nvPicPr>
          <p:cNvPr id="62466" name="Picture 2" descr="http://a3.att.hudong.com/56/58/01300000324235125801581628637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8473" y="3667844"/>
            <a:ext cx="2085975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0"/>
            <a:ext cx="9144000" cy="6126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6000" dirty="0" smtClean="0"/>
              <a:t>作法</a:t>
            </a:r>
            <a:r>
              <a:rPr lang="en-US" altLang="zh-TW" sz="6000" dirty="0" smtClean="0"/>
              <a:t>:</a:t>
            </a:r>
          </a:p>
          <a:p>
            <a:pPr marL="1143000" indent="-1143000">
              <a:buAutoNum type="arabicPeriod"/>
            </a:pPr>
            <a:r>
              <a:rPr lang="zh-TW" altLang="en-US" sz="6000" dirty="0" smtClean="0"/>
              <a:t>將正方形的玻璃紙從中間對折。</a:t>
            </a:r>
            <a:endParaRPr lang="en-US" altLang="zh-TW" sz="6000" dirty="0" smtClean="0"/>
          </a:p>
          <a:p>
            <a:pPr marL="1143000" indent="-1143000">
              <a:buAutoNum type="arabicPeriod"/>
            </a:pPr>
            <a:r>
              <a:rPr lang="zh-TW" altLang="en-US" sz="6000" dirty="0" smtClean="0"/>
              <a:t>用剪刀從開口處朝對折處剪</a:t>
            </a:r>
            <a:r>
              <a:rPr lang="en-US" sz="6000" dirty="0" smtClean="0"/>
              <a:t>。</a:t>
            </a:r>
            <a:r>
              <a:rPr lang="zh-TW" altLang="en-US" sz="6000" dirty="0" smtClean="0"/>
              <a:t>剪成七公分的長條。</a:t>
            </a:r>
            <a:endParaRPr lang="en-US" sz="6000" dirty="0" smtClean="0"/>
          </a:p>
          <a:p>
            <a:pPr marL="1143000" indent="-1143000">
              <a:buAutoNum type="arabicPeriod"/>
            </a:pP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6000" dirty="0" smtClean="0"/>
              <a:t>3. </a:t>
            </a:r>
            <a:r>
              <a:rPr lang="zh-TW" altLang="en-US" sz="6000" dirty="0" smtClean="0"/>
              <a:t> 把玻璃紙打開，在把 瓶</a:t>
            </a:r>
            <a:endParaRPr lang="en-US" altLang="zh-TW" sz="6000" dirty="0" smtClean="0"/>
          </a:p>
          <a:p>
            <a:pPr>
              <a:buNone/>
            </a:pPr>
            <a:r>
              <a:rPr lang="zh-TW" altLang="en-US" sz="6000" dirty="0" smtClean="0"/>
              <a:t>     蓋放在紙上，然後捲起</a:t>
            </a:r>
            <a:endParaRPr lang="en-US" altLang="zh-TW" sz="6000" dirty="0" smtClean="0"/>
          </a:p>
          <a:p>
            <a:pPr>
              <a:buNone/>
            </a:pPr>
            <a:r>
              <a:rPr lang="zh-TW" altLang="en-US" sz="6000" dirty="0" smtClean="0"/>
              <a:t>     來。</a:t>
            </a:r>
            <a:endParaRPr lang="en-US" altLang="zh-TW" sz="6000" dirty="0" smtClean="0"/>
          </a:p>
          <a:p>
            <a:pPr>
              <a:buNone/>
            </a:pPr>
            <a:r>
              <a:rPr lang="en-US" altLang="zh-TW" sz="6000" dirty="0" smtClean="0"/>
              <a:t>4. </a:t>
            </a:r>
            <a:r>
              <a:rPr lang="zh-TW" altLang="en-US" sz="6000" dirty="0" smtClean="0"/>
              <a:t>用橡皮筋圈緊，再將紙  </a:t>
            </a:r>
            <a:endParaRPr lang="en-US" altLang="zh-TW" sz="6000" dirty="0" smtClean="0"/>
          </a:p>
          <a:p>
            <a:pPr>
              <a:buNone/>
            </a:pPr>
            <a:r>
              <a:rPr lang="zh-TW" altLang="en-US" sz="6000" dirty="0" smtClean="0"/>
              <a:t>    條弄鬆。</a:t>
            </a:r>
            <a:endParaRPr lang="en-US" sz="6000" dirty="0"/>
          </a:p>
        </p:txBody>
      </p:sp>
      <p:pic>
        <p:nvPicPr>
          <p:cNvPr id="4" name="圖片 3" descr="紙毽子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4437112"/>
            <a:ext cx="2585921" cy="230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0"/>
            <a:ext cx="9144000" cy="6525344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rabicPeriod"/>
            </a:pPr>
            <a:r>
              <a:rPr lang="zh-TW" altLang="en-US" sz="4000" dirty="0" smtClean="0">
                <a:latin typeface="+mj-ea"/>
                <a:ea typeface="+mj-ea"/>
              </a:rPr>
              <a:t>林老師示範表演了哪些童玩</a:t>
            </a:r>
            <a:r>
              <a:rPr lang="en-US" sz="4000" dirty="0" smtClean="0">
                <a:latin typeface="+mj-ea"/>
                <a:ea typeface="+mj-ea"/>
              </a:rPr>
              <a:t>? </a:t>
            </a:r>
          </a:p>
          <a:p>
            <a:pPr marL="742950" lvl="0" indent="-742950">
              <a:buFont typeface="+mj-lt"/>
              <a:buAutoNum type="arabicPeriod"/>
            </a:pPr>
            <a:r>
              <a:rPr lang="zh-TW" altLang="en-US" sz="4000" dirty="0" smtClean="0">
                <a:latin typeface="+mj-ea"/>
                <a:ea typeface="+mj-ea"/>
              </a:rPr>
              <a:t>踢毽子是怎麼演變來的</a:t>
            </a:r>
            <a:r>
              <a:rPr lang="en-US" sz="4000" dirty="0" smtClean="0">
                <a:latin typeface="+mj-ea"/>
                <a:ea typeface="+mj-ea"/>
              </a:rPr>
              <a:t>?</a:t>
            </a:r>
            <a:r>
              <a:rPr lang="zh-TW" altLang="en-US" sz="4000" dirty="0" smtClean="0">
                <a:latin typeface="+mj-ea"/>
                <a:ea typeface="+mj-ea"/>
              </a:rPr>
              <a:t>做毽子需</a:t>
            </a:r>
            <a:r>
              <a:rPr lang="en-US" altLang="zh-TW" sz="4000" dirty="0" smtClean="0">
                <a:latin typeface="+mj-ea"/>
                <a:ea typeface="+mj-ea"/>
              </a:rPr>
              <a:t> </a:t>
            </a:r>
            <a:r>
              <a:rPr lang="zh-TW" altLang="en-US" sz="4000" dirty="0" smtClean="0">
                <a:latin typeface="+mj-ea"/>
                <a:ea typeface="+mj-ea"/>
              </a:rPr>
              <a:t>要哪些材料</a:t>
            </a:r>
            <a:r>
              <a:rPr lang="en-US" sz="4000" dirty="0" smtClean="0">
                <a:latin typeface="+mj-ea"/>
                <a:ea typeface="+mj-ea"/>
              </a:rPr>
              <a:t>?</a:t>
            </a:r>
          </a:p>
          <a:p>
            <a:pPr marL="742950" lvl="0" indent="-742950">
              <a:buFont typeface="+mj-lt"/>
              <a:buAutoNum type="arabicPeriod"/>
            </a:pPr>
            <a:r>
              <a:rPr lang="zh-TW" altLang="en-US" sz="4000" dirty="0" smtClean="0">
                <a:latin typeface="+mj-ea"/>
                <a:ea typeface="+mj-ea"/>
              </a:rPr>
              <a:t>踢毽子的基本玩法是什麼</a:t>
            </a:r>
            <a:r>
              <a:rPr lang="en-US" altLang="zh-TW" sz="4000" dirty="0" smtClean="0">
                <a:latin typeface="+mj-ea"/>
                <a:ea typeface="+mj-ea"/>
              </a:rPr>
              <a:t>?</a:t>
            </a:r>
          </a:p>
          <a:p>
            <a:pPr marL="742950" lvl="0" indent="-742950">
              <a:buFont typeface="+mj-lt"/>
              <a:buAutoNum type="arabicPeriod"/>
            </a:pPr>
            <a:r>
              <a:rPr lang="zh-TW" altLang="en-US" sz="4000" dirty="0" smtClean="0">
                <a:latin typeface="+mj-ea"/>
                <a:ea typeface="+mj-ea"/>
              </a:rPr>
              <a:t>你覺得中文課玩這些童玩是個好主意嗎</a:t>
            </a:r>
            <a:r>
              <a:rPr lang="en-US" altLang="zh-TW" sz="4000" dirty="0" smtClean="0">
                <a:latin typeface="+mj-ea"/>
                <a:ea typeface="+mj-ea"/>
              </a:rPr>
              <a:t>?</a:t>
            </a:r>
            <a:r>
              <a:rPr lang="zh-TW" altLang="en-US" sz="4000" dirty="0" smtClean="0">
                <a:latin typeface="+mj-ea"/>
                <a:ea typeface="+mj-ea"/>
              </a:rPr>
              <a:t>為什麼</a:t>
            </a:r>
            <a:r>
              <a:rPr lang="en-US" altLang="zh-TW" sz="4000" dirty="0" smtClean="0">
                <a:latin typeface="+mj-ea"/>
                <a:ea typeface="+mj-ea"/>
              </a:rPr>
              <a:t>?</a:t>
            </a:r>
            <a:r>
              <a:rPr lang="zh-TW" altLang="en-US" sz="4000" dirty="0" smtClean="0">
                <a:latin typeface="+mj-ea"/>
                <a:ea typeface="+mj-ea"/>
              </a:rPr>
              <a:t>為什麼不</a:t>
            </a:r>
            <a:r>
              <a:rPr lang="en-US" altLang="zh-TW" sz="4000" dirty="0" smtClean="0">
                <a:latin typeface="+mj-ea"/>
                <a:ea typeface="+mj-ea"/>
              </a:rPr>
              <a:t>?</a:t>
            </a:r>
          </a:p>
          <a:p>
            <a:pPr marL="742950" lvl="0" indent="-742950">
              <a:buFont typeface="+mj-lt"/>
              <a:buAutoNum type="arabicPeriod"/>
            </a:pPr>
            <a:endParaRPr lang="en-US" sz="4000" dirty="0">
              <a:latin typeface="+mj-ea"/>
              <a:ea typeface="+mj-ea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0238" y="4221088"/>
            <a:ext cx="2534170" cy="24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b="1" dirty="0" smtClean="0">
                <a:solidFill>
                  <a:srgbClr val="C00000"/>
                </a:solidFill>
                <a:latin typeface="華康明體W5注音字" pitchFamily="18" charset="-120"/>
                <a:ea typeface="華康明體W5注音字" pitchFamily="18" charset="-120"/>
              </a:rPr>
              <a:t>袋</a:t>
            </a:r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子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袋</a:t>
            </a:r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子</a:t>
            </a:r>
            <a:endParaRPr lang="en-US" sz="66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03" y="2409905"/>
            <a:ext cx="3348211" cy="400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132856"/>
            <a:ext cx="2921521" cy="4126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02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新</a:t>
            </a:r>
            <a:r>
              <a:rPr lang="zh-TW" altLang="en-US" sz="6600" b="1" dirty="0" smtClean="0">
                <a:solidFill>
                  <a:srgbClr val="C00000"/>
                </a:solidFill>
                <a:latin typeface="華康明體W5注音字" pitchFamily="18" charset="-120"/>
                <a:ea typeface="華康明體W5注音字" pitchFamily="18" charset="-120"/>
              </a:rPr>
              <a:t>鮮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dirty="0" smtClean="0">
                <a:latin typeface="DFPKaiW5-GB5-AZ" pitchFamily="66" charset="-120"/>
                <a:ea typeface="DFPKaiW5-GB5-AZ" pitchFamily="66" charset="-120"/>
              </a:rPr>
              <a:t>新</a:t>
            </a:r>
            <a:r>
              <a:rPr lang="zh-TW" altLang="en-US" sz="66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鲜</a:t>
            </a:r>
            <a:endParaRPr lang="en-US" sz="6600" dirty="0">
              <a:solidFill>
                <a:srgbClr val="C00000"/>
              </a:solidFill>
              <a:latin typeface="DFPKaiW5-GB5-AZ" pitchFamily="66" charset="-120"/>
              <a:ea typeface="DFPKaiW5-GB5-AZ" pitchFamily="66" charset="-120"/>
            </a:endParaRPr>
          </a:p>
        </p:txBody>
      </p:sp>
      <p:pic>
        <p:nvPicPr>
          <p:cNvPr id="19458" name="Picture 2" descr="https://retrip.s3.amazonaws.com/article/2420/images/242076b9a48e-7d1f-49fe-a270-e01f4fe68e28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844824"/>
            <a:ext cx="5836922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3628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5735" y="908720"/>
            <a:ext cx="7032689" cy="51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856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57200" y="-90264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明體W5注音字" pitchFamily="18" charset="-120"/>
                <a:ea typeface="華康明體W5注音字" pitchFamily="18" charset="-120"/>
                <a:cs typeface="+mj-cs"/>
              </a:rPr>
              <a:t>        新鮮</a:t>
            </a:r>
            <a:r>
              <a:rPr kumimoji="0" lang="en-US" altLang="zh-TW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(new, fresh)</a:t>
            </a:r>
            <a:endParaRPr kumimoji="0" lang="en-US" sz="44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明體W5破音字1" pitchFamily="18" charset="-120"/>
              <a:ea typeface="華康明體W5破音字1" pitchFamily="18" charset="-120"/>
              <a:cs typeface="+mj-cs"/>
            </a:endParaRPr>
          </a:p>
        </p:txBody>
      </p:sp>
      <p:sp>
        <p:nvSpPr>
          <p:cNvPr id="3" name="內容版面配置區 2"/>
          <p:cNvSpPr txBox="1">
            <a:spLocks/>
          </p:cNvSpPr>
          <p:nvPr/>
        </p:nvSpPr>
        <p:spPr>
          <a:xfrm>
            <a:off x="0" y="836712"/>
            <a:ext cx="4680520" cy="5976664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/>
          <a:lstStyle/>
          <a:p>
            <a:r>
              <a:rPr lang="zh-TW" altLang="en-US" sz="4000" dirty="0"/>
              <a:t>對許多鄉下孩子來說</a:t>
            </a:r>
            <a:r>
              <a:rPr lang="en-US" altLang="zh-TW" sz="4000" dirty="0"/>
              <a:t>, </a:t>
            </a:r>
            <a:r>
              <a:rPr lang="zh-TW" altLang="en-US" sz="4000" dirty="0"/>
              <a:t>上網是一件</a:t>
            </a:r>
            <a:r>
              <a:rPr lang="zh-TW" altLang="en-US" sz="4400" b="1" u="sng" dirty="0">
                <a:solidFill>
                  <a:srgbClr val="FF0000"/>
                </a:solidFill>
              </a:rPr>
              <a:t>新鮮</a:t>
            </a:r>
            <a:r>
              <a:rPr lang="zh-TW" altLang="en-US" sz="4000" dirty="0"/>
              <a:t>事</a:t>
            </a:r>
            <a:r>
              <a:rPr lang="en-US" altLang="zh-TW" sz="4000" dirty="0"/>
              <a:t>.</a:t>
            </a:r>
            <a:endParaRPr lang="en-US" sz="40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內容版面配置區 3"/>
          <p:cNvSpPr txBox="1">
            <a:spLocks/>
          </p:cNvSpPr>
          <p:nvPr/>
        </p:nvSpPr>
        <p:spPr>
          <a:xfrm>
            <a:off x="4716016" y="836712"/>
            <a:ext cx="4355976" cy="5949280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這家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標宋W4注音字" pitchFamily="18" charset="-120"/>
                <a:ea typeface="華康標宋W4注音字" pitchFamily="18" charset="-120"/>
                <a:cs typeface="+mn-cs"/>
              </a:rPr>
              <a:t>超級市</a:t>
            </a:r>
            <a:endParaRPr kumimoji="0" lang="en-US" altLang="zh-TW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標宋W4注音字" pitchFamily="18" charset="-120"/>
              <a:ea typeface="華康標宋W4注音字" pitchFamily="18" charset="-12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標宋W4注音字" pitchFamily="18" charset="-120"/>
                <a:ea typeface="華康標宋W4注音字" pitchFamily="18" charset="-120"/>
                <a:cs typeface="+mn-cs"/>
              </a:rPr>
              <a:t> 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標宋W4注音字" pitchFamily="18" charset="-120"/>
                <a:ea typeface="華康標宋W4注音字" pitchFamily="18" charset="-120"/>
                <a:cs typeface="+mn-cs"/>
              </a:rPr>
              <a:t>場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賣的水果都</a:t>
            </a:r>
            <a:endParaRPr kumimoji="0" lang="en-US" altLang="zh-TW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很</a:t>
            </a:r>
            <a:r>
              <a:rPr kumimoji="0" lang="zh-TW" alt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+mn-lt"/>
                <a:ea typeface="+mn-ea"/>
                <a:cs typeface="+mn-cs"/>
              </a:rPr>
              <a:t>新鮮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1008"/>
            <a:ext cx="4331828" cy="2218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572222"/>
            <a:ext cx="3941111" cy="21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TW" altLang="en-US" sz="6600" b="1" dirty="0" smtClean="0">
                <a:solidFill>
                  <a:srgbClr val="C00000"/>
                </a:solidFill>
                <a:latin typeface="華康明體W5注音字" pitchFamily="18" charset="-120"/>
                <a:ea typeface="華康明體W5注音字" pitchFamily="18" charset="-120"/>
              </a:rPr>
              <a:t>踢</a:t>
            </a:r>
            <a:r>
              <a:rPr lang="zh-TW" altLang="en-US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毽子</a:t>
            </a:r>
            <a:r>
              <a:rPr lang="en-US" altLang="zh-TW" sz="6600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sz="66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踢</a:t>
            </a:r>
            <a:r>
              <a:rPr lang="zh-TW" altLang="en-US" sz="6600" dirty="0" smtClean="0">
                <a:latin typeface="DFPKaiW5-GB5-AZ" pitchFamily="66" charset="-120"/>
                <a:ea typeface="DFPKaiW5-GB5-AZ" pitchFamily="66" charset="-120"/>
              </a:rPr>
              <a:t>毽子</a:t>
            </a:r>
            <a:endParaRPr lang="en-US" sz="6600" dirty="0">
              <a:latin typeface="DFPKaiW5-GB5-AZ" pitchFamily="66" charset="-120"/>
              <a:ea typeface="DFPKaiW5-GB5-AZ" pitchFamily="66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83" y="1772816"/>
            <a:ext cx="7696200" cy="430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67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TW" altLang="en-US" sz="4800" b="1" dirty="0" smtClean="0">
                <a:solidFill>
                  <a:srgbClr val="C00000"/>
                </a:solidFill>
              </a:rPr>
              <a:t>除了踢毽子之外，還可以踢什麼</a:t>
            </a:r>
            <a:r>
              <a:rPr lang="en-US" altLang="zh-TW" sz="4800" b="1" dirty="0" smtClean="0">
                <a:solidFill>
                  <a:srgbClr val="C00000"/>
                </a:solidFill>
              </a:rPr>
              <a:t>?</a:t>
            </a:r>
            <a:endParaRPr lang="en-US" sz="4800" b="1" dirty="0">
              <a:solidFill>
                <a:srgbClr val="C00000"/>
              </a:solidFill>
            </a:endParaRPr>
          </a:p>
        </p:txBody>
      </p:sp>
      <p:sp>
        <p:nvSpPr>
          <p:cNvPr id="7" name="標題 5"/>
          <p:cNvSpPr txBox="1">
            <a:spLocks/>
          </p:cNvSpPr>
          <p:nvPr/>
        </p:nvSpPr>
        <p:spPr>
          <a:xfrm>
            <a:off x="467544" y="1052736"/>
            <a:ext cx="4104456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kumimoji="0" lang="zh-TW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踢球</a:t>
            </a:r>
            <a:r>
              <a:rPr kumimoji="0" lang="en-US" altLang="zh-TW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lang="zh-TW" altLang="en-US" sz="3600" b="1" dirty="0" smtClean="0">
                <a:latin typeface="+mj-lt"/>
                <a:ea typeface="+mj-ea"/>
                <a:cs typeface="+mj-cs"/>
              </a:rPr>
              <a:t>足球、壘球</a:t>
            </a:r>
            <a:r>
              <a:rPr lang="en-US" altLang="zh-TW" sz="3600" b="1" dirty="0" smtClean="0">
                <a:latin typeface="+mj-lt"/>
                <a:ea typeface="+mj-ea"/>
                <a:cs typeface="+mj-cs"/>
              </a:rPr>
              <a:t>..)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標題 5"/>
          <p:cNvSpPr txBox="1">
            <a:spLocks/>
          </p:cNvSpPr>
          <p:nvPr/>
        </p:nvSpPr>
        <p:spPr>
          <a:xfrm>
            <a:off x="-1476672" y="1628800"/>
            <a:ext cx="5501680" cy="998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zh-TW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踢石頭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標題 5"/>
          <p:cNvSpPr txBox="1">
            <a:spLocks/>
          </p:cNvSpPr>
          <p:nvPr/>
        </p:nvSpPr>
        <p:spPr>
          <a:xfrm>
            <a:off x="-396552" y="2348880"/>
            <a:ext cx="3312368" cy="8549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zh-TW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踢罐子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標題 5"/>
          <p:cNvSpPr txBox="1">
            <a:spLocks/>
          </p:cNvSpPr>
          <p:nvPr/>
        </p:nvSpPr>
        <p:spPr>
          <a:xfrm>
            <a:off x="-3060848" y="285293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zh-TW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踢人   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386" name="Picture 2" descr="https://encrypted-tbn3.gstatic.com/images?q=tbn:ANd9GcSePcsSb734gRtfxYr6ECC2FTy4FtWlmVHnpgT8SQiJIN2GuDI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8401" y="2348880"/>
            <a:ext cx="3653999" cy="4176000"/>
          </a:xfrm>
          <a:prstGeom prst="rect">
            <a:avLst/>
          </a:prstGeom>
          <a:noFill/>
        </p:spPr>
      </p:pic>
      <p:sp>
        <p:nvSpPr>
          <p:cNvPr id="16388" name="AutoShape 4" descr="data:image/jpeg;base64,/9j/4AAQSkZJRgABAQAAAQABAAD/2wCEAAkGBxAQEBAREA8QEA8QEBAQEBAQEA8QDw8PFREXFhURFRUYHSggGBolGxUVITEhJSkrLi4uFx8zODMsNygtMCsBCgoKDg0OFxAQFS0lHR0rLS0tLy0tLS0rMS8rLSsrKystLSsrKy0tKy4tKy8tKy0tLi0tKystLSsrLS0tLS0tK//AABEIAOEA4QMBEQACEQEDEQH/xAAbAAEAAgMBAQAAAAAAAAAAAAAAAQUCAwQGB//EAD8QAAIBAgIGBgcHAwMFAAAAAAABAgMRBCEFEjFBUWEGE3GBkaEiMkJSscHRBxQjU3Lh8GKywhUzYyRDgpKz/8QAGgEBAQADAQEAAAAAAAAAAAAAAAECAwQFBv/EADQRAQABAwEEBggGAwAAAAAAAAABAgMRBAUSITEiMkFRYXETgZGhscHR8BQjMzRC4QZSYv/aAAwDAQACEQMRAD8A+4gAAAAAAAAAAAAAAAAAAAAAAAAAAAAAAAAAAAAAAAAAAAAAAAAAQ3baBjGtF7JRfY0wMwAAAAAAAAAAAAAAAAAAAAAAAAAAAAAFbpDSLT1KdnP2pbVHlzYHAsK55zbk/wCp3AmWBjwQE0q9Si8m5Q3wk75cnuAusNiI1IqUXk/FPenzA2gAAAAAAAAAAAAAAAAAAAAAAAAABzaRxHV05SXrbI/qeS+vcBU4Kj3va3vb4gWVOmBm6YHLXpAc2jqnV1tX2amXZJbH8u9AXoAAAAAAAAAAAAAAAAAAAAAAAAAAVWnnlSW7Xb8Iv6gRhdgG2viNWyirylsW7m2BrlXqwzmouO/VTTXPbmBum7oCsxDtODW1VIf3ID0QAAAAAAAAAAAAAAAAAAAAAAAAAAVunqbdLWXsSUn2bH8b9wHBhcQrAMRitScZv1bWb4cGBlitKRmtWPpSlkkgN8Z2ilfYkgOWiusrQitieu+Sjn8bLvA9EAAAAAAAAAAAAAAAAAAAAAAAAAMKtTVi5Wbsti2vkBX1NItXVShJQaadmpZPisgPM46qqLvGWtSfqy3r+mS3NfuBFDSsZLamB00sTBbEl2JICa2PVtoFpoSpTgryl+LUstjcYrdHWta4F4AAAAAAAAAAAAAAAAAAAAAAAAAIaA5qtBr1fSj7j/xfyfkBUaR0VTqxbSTT2renw5MDxekdC1KL1qV3HfG+a7AGEp4iTSUdvFoD1mjNDRhHrK0slm29i7EBc4alr2erqUk04xa9OdtjfBctoFgAAAAAAAAAAAAAAAAAAAAAAAAAAFbpXSqoqyWtUtsvZR5v6AeWfSOtGrrTjBwllJQTT5SzebAsut+8W1I5P2mvgBY4PAU6MdaVlbMCuxuO62XpO1OOcKa9aT3N8AOfA6Wrv/vt8motdmy4HpdHY3rU7pKcdqWxrc0B2AAAAAAAAAAAAAAAAAAAAAAAAGjG4hU4Sm92zm3sA8vUoyq34t3cnvYGVHo/C6cm5b89ngBdLUoxu7JICpq4xYiThJuMd0dmtz/YK6aei4W2II5XoRQetTyzu47m/kB16Om41YZNa2tBp8LX+KQF+AAAAAAAAAAAAAAAAAAAAAAAAVunV6EX7KmnLlk0m+9gV1PERQXDVidLWyjnLkByuMp5zbk/JdgGMsP/ADmEb8Pj508pLWXFbQqypaVpy2tLtyYMN2Ej1lSM0vQhd33Sla1l4hFqAAAAAAAAAAAAAAAAAAAAAAAARKKas1dPJp5poDkWiqCd+qj33a8HkB5rq1KpJpJRc5NJKySvl5AdsaQGTpAa5UAIwsVCvTbSs24u695WXnYD06AAAAAAAAAAAAAAAAAAAAAAAAAADnx9bUpTlvUXbteS82gPPYOmB3xgBl1YESpgcePpu11k1mu0D0GGq68Iy96KfZdbANoAAAAAAAAAAAAAAAAAAAAAAAAApekuKUY04N21pOT7I7O678gOXATTV00wLKEQNqgBDgBwY5ZAdug5Xope7KS87/MCwAAAAAAAAAAAAAAAAAAAAAAAANWJrKnCU3sim+3kB46vCdWTnPOUvBLclyAwjRlTetF2fk+TAvcDi1KKfFBXcqqAxnVQHBipXCO3QP8Aty5VJfBAWQAAAAAAAAAAAAAAAAAAAAAAABw6XV6aj704Lts7/ICIYSOrs3AUmkGle24ClwWk9SUoX2O/c8yM4hZw0pzC4boYzWCYdNKN9oYysNCbKi/5P8UVFkAAAAAAAAAAAAAAAAAAAAAAAAV+lpW6p7us/wAWBNWulB9gV5mvQqVp6tKOtNpq7dlCLau2+GSIq5wHRjDwg1VhGrUnbXm1Zq2xQ3xWe7MqZcOlOisY05zw86ilGLkqcmpxlZX1U9qb7WTDKKu9TaHxGtZkZ4X8auRWEwstB+pN8aj8opFYLIAAAAAAAAAAAAAAAAAAAAAAAAr9OQvRk98HGS7pWfk2FhU1KvodxGTo6Mxu6sv0x+LfxQhJXxWIB84xND7viqtLZHW1ocNSWa8L27jGW6njC1ozugxl6XQ8LUYc7y8W2vKxk1u0AAAAAAAAAAAAAAAAAgAAAAAFwOHS1WKpuDedT0UuW9+HyArK1Bajs0yMolo0DiHTrOD9Wrl2TSy8c14CCXqLlYgHi+nsVGrhqiWbjOEnxUWmv7peJJbKGvB1VKOW2xIKnscA70qdvch3ZLIya28CQAAAAAAAAAABAAAAAgBcCl6T9JaGj6anVvKcnanRg11lTi89kVvfzaNdy5FEcXXpNHc1NWKeUc57IVXRz7QMLjayoalShUkm4dY4ONRrbBNP1rZ25Mwov01Th0arZd2xRv5iY7cdj11ze8xwVce27UoqX9Tfo35W2+QFPjMHUcnOcnKT7klwS3IDSsRqpoLEK7C6Qg8VRi5xglPXlKUlFJRz2vst3mOWzcmY4Q93TqxkrxkpLjFprxRk1zExzZ3CPMdPaN6NKfuVLPskvrFElnRzVuiGtVdhIZVPZaPVqVP9Cfjn8zJqdAEgAJAAAAAAAAgABAACLgRcCj6V9JqWApa0vTrTv1NFO0pvi+EVvfzNdy5FEO3RaKvVV4jhEc57v7fDtM6Tq4mrOtWnr1Z7XsjGK2Qit0Vw+buedVVNU5l9hZs0WaIoojER9581cptNNNppppptNNO6aa2MLPdL7F0Q6affMNKlVkljKajGWxddTclHrY8880tjd9jO+zd3oxPN8ptHQ+gq3qOpPu8Po9jgaasjc8xtxNNNMD5d076QQwjaveT9WK9aT4IwqnDfao3nzaLqYhyrVndv1Y+zBcEvmclyvL6PRab0cZ7VlobEVqE9bD1J0Z+9B6u/2lskuTuaYqmJ4O+5apuU7tcZjxfaeh3SP75TcallXppa1slUj76W7mvqd9q5vxx5vltfo/w9WaerP3hu6Y14rCyi85VJQUFzUlJvwXmbJcNPNRaDi9XuZIZ1PcYd+hC2zVjbssZNTaBIACQAAABIAABiAAgKhsCGyDFyA+MfaMn/AKlXu2/Ro2u27R6qOS4K9/Fnl6mZi7L77YdFFWho4d/xl5CvG3Ya6Zy6b9vcnwcdSZthxVSnA42dOtTnTlqzjNOL25338UZZmnjHY0TRTe/Lq5VcH1PBfadRpQj95jOm9l4xc43tyz8jptaimvhji8TX7Gu6Xpb0TTPqn2f27V9p2CrxqdTUlJwp1Kkr06kEowpym85JbovyN+88uLVT47isXUx+JliKqa1n6Mdqpw3R/m85btyIe/oNFVXjEZwtmkoaq5eBxzch9FTo64huwKWeebfkIqiUrsV0xxh7HoZV6vFUneykpwfNOLdvFI6rE9J4O1ac2p8HpOmWITjRaeyUk12pZ+R2vm6XBozESstVCCp63QGN1ouDylDNJ7dV/R/FFYLdMCbgLgLgSAAASAAkDAKi4ENkGLYVg5Aw1ymFw+RfaUv+vk/eo0n/AHL5Hl6r9R91sCc6KI7qqvk8Zhq6neEvWXmuJLtvcnejk26DWRqKZtXOtHv8fPv9rnxVO3yFM5L9vcnDgg/Th+uP9yNk9WXDTiLtHnHxdXSL/aX6/kzDTdZ1bb/Qjz+UuTQ2Hkqco3adXKT4U3lLxV13nZdr3KMvmtn6adRqIt9nb5Q9l0Y0bQqVYU6snCnZ6qjZOpJezrbvmcdq16Wd6qeD6XaGvjQ2/RWKY3vdEd/jL6DS0NgYqywtFrjKOvL/ANpXZ3RYtx/F8tXtTW1Tmb1XqnHuhUac6KUJxlPD/g1Ipy1dZ9VK2ds/V7VkabulpmM0cJenoNv3qKop1HSpnt7Y9nP4qLotjrVqUHtVROL357U/E06avpYl6W29NHoKrlHLt+r03SKV4p8JLzdj0ZfFUxmXdoG1kSJbKqXopw1bVI5Sjn2rejKHPMLanUuVGxMCbgTcCbgSBIAABIGDZFYthWLYGuUgyw0zqEXDlq17Eyzil8u+0SV8ZF8cPT/+lRHnavr+r6vtP8f/AGsx/wBT8KXzSvXcZ3Ts08jpjjTiXh3Jqt3d6mcTErfD1lXhnlLeuD4rkcdy3NurwfS6XVW9bamP5Rz+seCrxFNxqRv78fijbTOaZeddom3dpie+PisdLuOonLYpLxszDTdd17b/AG8efylp0NVUnPlq+d/obdXPCmHn/wCO0xv3avCI+P0bdIYpqnOzzTSVtzbRnbjoQ59bVM6q5M98+7g6cH04xlOKi5xqpJZ1Itz2e8mr95nFdUOSdPaq44x5IxHSzFYmdOE6ijTcs4U1qxl+rNt9l7DemeZFq3Rxpji79FYj8ejNfnU/DXSfkcdXRvRMd8PpbX5uzKqav9ao9mcPe6Uw0qkGo2b3dqzR6b4Vz6L0jKjZVKNVNcIOa8Y3EQs1PR0NJzrWjClUSe2U4uCS78zJpl6SjKyXYVMN0ZAZpgZJgZIIkABIEgAMGRkxYGuQVqmRk5qpGUK/FNkbIfN+nb/Hpv8A42vCT+pwaqOlD63YNX5NcePy/p84r4dynJJZJu/idNqOES8TXVYuVUx3y6KNOcGmt3muBnXTFcYly6e/Xp7kXKJ4x94dtamq0U9kk01ya3M8+Ym1ViX2FNdvXWoro5x7p7p+/Fp05nS/8l8GZafrte2eOn9cfNwdH56s5J+2su1fs2dGqozRE9zxtg6iKNTVbn+ccPOOPwy6tI0n+It0rTXdtNdmvNOHXtHTzTemrsniqpxzN2Xn7st2FvGcZcLvvs7DJFEy9VoHDvWox91qT5Wet8bI5Kendj75Pob0/hdn1RPOYmPXV9M+59KwMm7HpPiZhb0IJ7itcwsaMCsJdcCsW+IRsiEZoDJFEhEgSAAAYMjJiwNcgrXIitE0Fy5a0Ayy8z0h0DSxDTnF3imk4txefYa67dNXOHXp9ZesRPo68ZUC6LUoerHxzZlEREYhpruVV1TVVPGWmr0di9wwxyr6/RWW2m7Pg9jNdy3FcYd2i1lemub1PKecd/32KzGdGcTNarjG1021K+XgabViaKs5ehr9q0X7G5FMxOfD6uap0ZqR2J3Wy3E6pjPN4dNW7MVUziYaquHqLKpTl26rt+xw12KqJzQ+p0+1bGooijUcJ7+zzz2evg4ZYBN7fFGHpJjnDo/A26uNFfD2ujB4JJrVTlLdlsH5lfCIWPwml6VdcTMe32Q9loDRUo5uLu9uW7gdVm1uR4vC2jtGdVVHZTHKPnP3wewwWFatkb3lTK4oUbFa5l204FYS6IIqNsUGLYgMkEZIoyAkIASAA1sjJiwMWBrkgrXJBWicCDlqULhllzTwvILlqlg1wIZYSwa4BlvNFTBLgDLmngFwAw/0/kRci0YuC8Bhd50UdHJbl4Fwk1LCjhktwYzLsp0iscumEAjdGJWLbFAZpBGaAyQRkUSBIQAkABx1pzTyvtW66aIrX1k7Pbv9ns5doGUqklb0XK989m98gMeul+W/P6BctfWy9zfz2AyiU5e4/P6BcpUbq9rBcsXSIMHSBlg6IXLXKiDLW8OFyLDgyyWHCZZxoAy2xpBMtsYFRsjEDYkEJtpZK/IDB1p3ypu3Hw/ncEOuqfl32Zekt/GwG91Gn6ra4ooiNWXuP+W/fwAlVZ/lvcEOun+X5gT10/y34gTGrPK8LZ8fMDeBgRUAYsKxYEMDBgYsKxYGIGLIrWwIAASgM0BkiozQRmgMkBkgMkEZICUIElEgSEAJA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" name="圖片 12" descr="不可以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87920" y="3429000"/>
            <a:ext cx="1764000" cy="1764000"/>
          </a:xfrm>
          <a:prstGeom prst="ellipse">
            <a:avLst/>
          </a:prstGeom>
          <a:ln w="63500" cap="rnd">
            <a:solidFill>
              <a:srgbClr val="C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36994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840" y="3140968"/>
            <a:ext cx="2737514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標題 1"/>
          <p:cNvSpPr txBox="1">
            <a:spLocks/>
          </p:cNvSpPr>
          <p:nvPr/>
        </p:nvSpPr>
        <p:spPr>
          <a:xfrm>
            <a:off x="323528" y="-99392"/>
            <a:ext cx="8363272" cy="136815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54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明體W5注音字" pitchFamily="18" charset="-120"/>
                <a:ea typeface="華康明體W5注音字" pitchFamily="18" charset="-120"/>
                <a:cs typeface="+mj-cs"/>
              </a:rPr>
              <a:t>踢</a:t>
            </a:r>
            <a:r>
              <a:rPr kumimoji="0" lang="en-US" altLang="zh-TW" sz="54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明體W5注音字" pitchFamily="18" charset="-120"/>
                <a:ea typeface="華康明體W5注音字" pitchFamily="18" charset="-120"/>
                <a:cs typeface="+mj-cs"/>
              </a:rPr>
              <a:t> </a:t>
            </a:r>
            <a:r>
              <a:rPr kumimoji="0" lang="en-US" altLang="zh-TW" sz="53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(to kick)</a:t>
            </a:r>
            <a:r>
              <a:rPr kumimoji="0" lang="en-US" sz="53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/</a:t>
            </a:r>
            <a:r>
              <a:rPr kumimoji="0" lang="zh-TW" altLang="en-US" sz="53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溜</a:t>
            </a:r>
            <a:r>
              <a:rPr kumimoji="0" lang="en-US" altLang="zh-TW" sz="53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(to slide)</a:t>
            </a:r>
            <a:endParaRPr kumimoji="0" lang="en-US" sz="53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144016" y="1124744"/>
            <a:ext cx="4499992" cy="5301208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內容版面配置區 3"/>
          <p:cNvSpPr txBox="1">
            <a:spLocks/>
          </p:cNvSpPr>
          <p:nvPr/>
        </p:nvSpPr>
        <p:spPr>
          <a:xfrm>
            <a:off x="4644008" y="1124744"/>
            <a:ext cx="4464496" cy="5291920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zh-TW" altLang="en-US" sz="4400" dirty="0" smtClean="0"/>
              <a:t>我喜歡</a:t>
            </a:r>
            <a:r>
              <a:rPr lang="zh-TW" altLang="en-US" sz="4400" b="1" u="sng" dirty="0" smtClean="0">
                <a:solidFill>
                  <a:srgbClr val="FF0000"/>
                </a:solidFill>
              </a:rPr>
              <a:t>踢</a:t>
            </a:r>
            <a:r>
              <a:rPr lang="zh-TW" altLang="en-US" sz="4400" dirty="0" smtClean="0"/>
              <a:t>毽子也喜歡</a:t>
            </a:r>
            <a:r>
              <a:rPr lang="zh-TW" altLang="en-US" sz="4400" b="1" u="sng" dirty="0" smtClean="0">
                <a:solidFill>
                  <a:srgbClr val="FF0000"/>
                </a:solidFill>
              </a:rPr>
              <a:t>溜</a:t>
            </a:r>
            <a:r>
              <a:rPr lang="zh-TW" altLang="en-US" sz="4400" dirty="0" smtClean="0"/>
              <a:t>冰。</a:t>
            </a:r>
            <a:endParaRPr lang="en-US" altLang="zh-TW" sz="4400" dirty="0" smtClean="0"/>
          </a:p>
          <a:p>
            <a:endParaRPr lang="en-US" sz="54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1196752"/>
            <a:ext cx="4320480" cy="6638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800" dirty="0" smtClean="0"/>
              <a:t>你不可以隨便亂</a:t>
            </a:r>
            <a:r>
              <a:rPr lang="zh-TW" altLang="en-US" sz="4800" b="1" u="sng" dirty="0" smtClean="0">
                <a:solidFill>
                  <a:srgbClr val="FF0000"/>
                </a:solidFill>
              </a:rPr>
              <a:t>踢</a:t>
            </a:r>
            <a:r>
              <a:rPr lang="zh-TW" altLang="en-US" sz="4800" dirty="0" smtClean="0"/>
              <a:t>人。</a:t>
            </a:r>
            <a:endParaRPr lang="en-US" altLang="zh-TW" sz="4800" dirty="0" smtClean="0"/>
          </a:p>
          <a:p>
            <a:endParaRPr lang="en-US" altLang="zh-TW" sz="4000" dirty="0" smtClean="0"/>
          </a:p>
          <a:p>
            <a:endParaRPr lang="en-US" altLang="zh-TW" sz="4000" dirty="0" smtClean="0"/>
          </a:p>
          <a:p>
            <a:endParaRPr lang="en-US" sz="4000" dirty="0" smtClean="0"/>
          </a:p>
          <a:p>
            <a:endParaRPr lang="en-US" sz="4000" dirty="0" smtClean="0"/>
          </a:p>
          <a:p>
            <a:endParaRPr lang="en-US" sz="4000" dirty="0" smtClean="0"/>
          </a:p>
          <a:p>
            <a:endParaRPr lang="en-US" sz="4000" dirty="0" smtClean="0"/>
          </a:p>
          <a:p>
            <a:endParaRPr lang="en-US" sz="4000" dirty="0" smtClean="0"/>
          </a:p>
          <a:p>
            <a:endParaRPr lang="en-US" sz="4000" dirty="0" smtClean="0"/>
          </a:p>
        </p:txBody>
      </p:sp>
      <p:sp>
        <p:nvSpPr>
          <p:cNvPr id="7" name="AutoShape 2" descr="https://encrypted-tbn1.gstatic.com/images?q=tbn:ANd9GcR1ZzOIZf-zjid_Xo-bP9mkRuXVz9gi016Zp7-FrHlto7sIGv8flw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9" name="直線接點 8"/>
          <p:cNvCxnSpPr/>
          <p:nvPr/>
        </p:nvCxnSpPr>
        <p:spPr>
          <a:xfrm>
            <a:off x="611560" y="3356992"/>
            <a:ext cx="3600400" cy="2808312"/>
          </a:xfrm>
          <a:prstGeom prst="line">
            <a:avLst/>
          </a:prstGeom>
          <a:ln w="2032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 flipH="1">
            <a:off x="539552" y="3356992"/>
            <a:ext cx="3384376" cy="2880320"/>
          </a:xfrm>
          <a:prstGeom prst="line">
            <a:avLst/>
          </a:prstGeom>
          <a:ln w="2032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939199"/>
            <a:ext cx="1724025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552" y="3336774"/>
            <a:ext cx="2088232" cy="238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6600" b="1" dirty="0" smtClean="0">
                <a:solidFill>
                  <a:srgbClr val="C00000"/>
                </a:solidFill>
                <a:latin typeface="華康明體W5注音字" pitchFamily="18" charset="-120"/>
                <a:ea typeface="華康明體W5注音字" pitchFamily="18" charset="-120"/>
              </a:rPr>
              <a:t>扯鈴</a:t>
            </a:r>
            <a:r>
              <a:rPr lang="en-US" altLang="zh-TW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/</a:t>
            </a:r>
            <a:r>
              <a:rPr lang="zh-TW" altLang="en-US" b="1" dirty="0" smtClean="0"/>
              <a:t> </a:t>
            </a:r>
            <a:r>
              <a:rPr lang="zh-TW" altLang="en-US" sz="66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扯铃</a:t>
            </a:r>
            <a:endParaRPr lang="en-US" sz="6600" dirty="0">
              <a:solidFill>
                <a:srgbClr val="C00000"/>
              </a:solidFill>
              <a:latin typeface="DFPKaiW5-GB5-AZ" pitchFamily="66" charset="-120"/>
              <a:ea typeface="DFPKaiW5-GB5-AZ" pitchFamily="66" charset="-120"/>
            </a:endParaRPr>
          </a:p>
        </p:txBody>
      </p:sp>
      <p:pic>
        <p:nvPicPr>
          <p:cNvPr id="5" name="內容版面配置區 4" descr="扯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55918" y="2169296"/>
            <a:ext cx="3720538" cy="39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內容版面配置區 4" descr="扯鈴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47" y="2565288"/>
            <a:ext cx="4156535" cy="345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拋溜溜</a:t>
            </a:r>
            <a:r>
              <a:rPr lang="zh-TW" altLang="en-US" sz="6600" dirty="0" smtClean="0">
                <a:latin typeface="DFPKaiW5-GB5-AZ" pitchFamily="66" charset="-120"/>
                <a:ea typeface="DFPKaiW5-GB5-AZ" pitchFamily="66" charset="-120"/>
              </a:rPr>
              <a:t>球</a:t>
            </a:r>
            <a:endParaRPr lang="en-US" sz="6600" dirty="0">
              <a:latin typeface="DFPKaiW5-GB5-AZ" pitchFamily="66" charset="-120"/>
              <a:ea typeface="DFPKaiW5-GB5-AZ" pitchFamily="66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44823"/>
            <a:ext cx="5184576" cy="4501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dirty="0" smtClean="0">
                <a:latin typeface="+mj-ea"/>
              </a:rPr>
              <a:t>示</a:t>
            </a:r>
            <a:r>
              <a:rPr lang="zh-TW" altLang="en-US" sz="6000" b="1" dirty="0" smtClean="0">
                <a:solidFill>
                  <a:srgbClr val="C00000"/>
                </a:solidFill>
                <a:latin typeface="+mj-ea"/>
              </a:rPr>
              <a:t>範</a:t>
            </a:r>
            <a:r>
              <a:rPr lang="en-US" altLang="zh-TW" sz="6000" dirty="0" smtClean="0">
                <a:latin typeface="標楷體" pitchFamily="65" charset="-120"/>
                <a:ea typeface="標楷體" pitchFamily="65" charset="-120"/>
              </a:rPr>
              <a:t>/</a:t>
            </a:r>
            <a:r>
              <a:rPr lang="zh-TW" altLang="en-US" sz="6000" dirty="0" smtClean="0">
                <a:latin typeface="標楷體" pitchFamily="65" charset="-120"/>
                <a:ea typeface="標楷體" pitchFamily="65" charset="-120"/>
              </a:rPr>
              <a:t>示</a:t>
            </a:r>
            <a:r>
              <a:rPr lang="zh-TW" altLang="en-US" sz="60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范</a:t>
            </a:r>
            <a:endParaRPr lang="en-US" sz="6000" b="1" dirty="0">
              <a:solidFill>
                <a:srgbClr val="C00000"/>
              </a:solidFill>
              <a:latin typeface="DFPKaiW5-GB5-AZ" pitchFamily="66" charset="-120"/>
              <a:ea typeface="DFPKaiW5-GB5-AZ" pitchFamily="66" charset="-120"/>
            </a:endParaRPr>
          </a:p>
        </p:txBody>
      </p:sp>
      <p:pic>
        <p:nvPicPr>
          <p:cNvPr id="4" name="內容版面配置區 3" descr="示範CP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4005064"/>
            <a:ext cx="3744000" cy="2808000"/>
          </a:xfrm>
        </p:spPr>
      </p:pic>
      <p:pic>
        <p:nvPicPr>
          <p:cNvPr id="5" name="圖片 4" descr="老師幫同學示範上妝的過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872" y="980728"/>
            <a:ext cx="3840000" cy="2880000"/>
          </a:xfrm>
          <a:prstGeom prst="rect">
            <a:avLst/>
          </a:prstGeom>
        </p:spPr>
      </p:pic>
      <p:pic>
        <p:nvPicPr>
          <p:cNvPr id="6" name="圖片 5" descr="踢毽子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1196752"/>
            <a:ext cx="2695796" cy="40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zh-TW" altLang="en-US" sz="4000" b="1" dirty="0" smtClean="0">
                <a:solidFill>
                  <a:srgbClr val="C00000"/>
                </a:solidFill>
                <a:latin typeface="+mj-ea"/>
              </a:rPr>
              <a:t>如果是你，你可以示範什麼給同學們看呢</a:t>
            </a:r>
            <a:r>
              <a:rPr lang="en-US" altLang="zh-TW" sz="4000" b="1" dirty="0" smtClean="0">
                <a:solidFill>
                  <a:srgbClr val="C00000"/>
                </a:solidFill>
                <a:latin typeface="+mj-ea"/>
              </a:rPr>
              <a:t>?</a:t>
            </a:r>
            <a:endParaRPr lang="en-US" sz="4000" b="1" dirty="0">
              <a:solidFill>
                <a:srgbClr val="C00000"/>
              </a:solidFill>
              <a:latin typeface="+mj-e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155679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示範造正確的中文句子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23528" y="221399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示範寫書法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23528" y="285293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示範跳繩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02840" y="3429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示範拋溜溜球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23528" y="401419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示範單手騎腳踏車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51520" y="4662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示範用玻璃紙做毽子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3862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6000" dirty="0" smtClean="0">
                <a:latin typeface="標楷體" pitchFamily="65" charset="-120"/>
                <a:ea typeface="標楷體" pitchFamily="65" charset="-120"/>
              </a:rPr>
              <a:t>目不轉</a:t>
            </a:r>
            <a:r>
              <a:rPr lang="zh-TW" altLang="en-US" sz="60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睛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/</a:t>
            </a:r>
            <a:r>
              <a:rPr lang="zh-TW" altLang="en-US" sz="6000" dirty="0" smtClean="0">
                <a:latin typeface="DFPKaiW5-GB5-AZ" pitchFamily="66" charset="-120"/>
                <a:ea typeface="DFPKaiW5-GB5-AZ" pitchFamily="66" charset="-120"/>
              </a:rPr>
              <a:t>目不轉</a:t>
            </a:r>
            <a:r>
              <a:rPr lang="zh-TW" altLang="en-US" sz="6000" b="1" dirty="0" smtClean="0">
                <a:solidFill>
                  <a:srgbClr val="C00000"/>
                </a:solidFill>
                <a:latin typeface="DFPKaiW5-GB5-AZ" pitchFamily="66" charset="-120"/>
                <a:ea typeface="DFPKaiW5-GB5-AZ" pitchFamily="66" charset="-120"/>
              </a:rPr>
              <a:t>睛</a:t>
            </a:r>
            <a:endParaRPr lang="en-US" sz="6000" dirty="0">
              <a:solidFill>
                <a:srgbClr val="C00000"/>
              </a:solidFill>
              <a:latin typeface="DFPKaiW5-GB5-AZ" pitchFamily="66" charset="-120"/>
              <a:ea typeface="DFPKaiW5-GB5-AZ" pitchFamily="66" charset="-12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56792"/>
            <a:ext cx="4896544" cy="4553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dirty="0" smtClean="0">
                <a:latin typeface="王漢宗粗黑體一實陰" pitchFamily="18" charset="-120"/>
                <a:ea typeface="王漢宗粗黑體一實陰" pitchFamily="18" charset="-120"/>
              </a:rPr>
              <a:t>本週作業</a:t>
            </a:r>
            <a:endParaRPr lang="en-US" sz="6000" dirty="0">
              <a:latin typeface="王漢宗粗黑體一實陰" pitchFamily="18" charset="-120"/>
              <a:ea typeface="王漢宗粗黑體一實陰" pitchFamily="18" charset="-12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96752"/>
            <a:ext cx="8016919" cy="55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1988840"/>
            <a:ext cx="557075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4000" dirty="0" smtClean="0">
                <a:solidFill>
                  <a:srgbClr val="0070C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玩沙包</a:t>
            </a:r>
            <a:endParaRPr lang="en-US" sz="14000" dirty="0">
              <a:solidFill>
                <a:srgbClr val="0070C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724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620688"/>
            <a:ext cx="7130082" cy="532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5856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8815" y="1989082"/>
            <a:ext cx="377539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4000" dirty="0" smtClean="0">
                <a:solidFill>
                  <a:srgbClr val="0070C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跳繩</a:t>
            </a:r>
            <a:endParaRPr lang="en-US" sz="14000" dirty="0">
              <a:solidFill>
                <a:srgbClr val="0070C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724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908720"/>
            <a:ext cx="7328533" cy="532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5856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4942" y="1988840"/>
            <a:ext cx="557075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4000" dirty="0" smtClean="0">
                <a:solidFill>
                  <a:srgbClr val="0070C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踢毽子</a:t>
            </a:r>
            <a:endParaRPr lang="en-US" sz="14000" dirty="0">
              <a:solidFill>
                <a:srgbClr val="0070C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724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657328"/>
            <a:ext cx="4369768" cy="572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856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7772</TotalTime>
  <Words>520</Words>
  <Application>Microsoft Office PowerPoint</Application>
  <PresentationFormat>On-screen Show (4:3)</PresentationFormat>
  <Paragraphs>70</Paragraphs>
  <Slides>39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佈景主題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你們是否也會玩這些中國童玩呢?你們喜不喜歡玩?玩得好不好?</vt:lpstr>
      <vt:lpstr>PowerPoint Presentation</vt:lpstr>
      <vt:lpstr>新鮮的事</vt:lpstr>
      <vt:lpstr>玩意兒</vt:lpstr>
      <vt:lpstr>示範</vt:lpstr>
      <vt:lpstr>樣樣精彩</vt:lpstr>
      <vt:lpstr>PowerPoint Presentation</vt:lpstr>
      <vt:lpstr>迫不及待</vt:lpstr>
      <vt:lpstr>演變</vt:lpstr>
      <vt:lpstr>毽子的製作方法</vt:lpstr>
      <vt:lpstr>PowerPoint Presentation</vt:lpstr>
      <vt:lpstr>PowerPoint Presentation</vt:lpstr>
      <vt:lpstr>PowerPoint Presentation</vt:lpstr>
      <vt:lpstr>袋子/袋子</vt:lpstr>
      <vt:lpstr>新鮮/新鲜</vt:lpstr>
      <vt:lpstr>PowerPoint Presentation</vt:lpstr>
      <vt:lpstr>踢毽子/踢毽子</vt:lpstr>
      <vt:lpstr>除了踢毽子之外，還可以踢什麼?</vt:lpstr>
      <vt:lpstr>PowerPoint Presentation</vt:lpstr>
      <vt:lpstr>扯鈴/ 扯铃</vt:lpstr>
      <vt:lpstr>拋溜溜球</vt:lpstr>
      <vt:lpstr>示範/示范</vt:lpstr>
      <vt:lpstr>如果是你，你可以示範什麼給同學們看呢?</vt:lpstr>
      <vt:lpstr>目不轉睛/目不轉睛</vt:lpstr>
      <vt:lpstr>本週作業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183</cp:revision>
  <dcterms:created xsi:type="dcterms:W3CDTF">2015-05-08T03:13:01Z</dcterms:created>
  <dcterms:modified xsi:type="dcterms:W3CDTF">2020-07-16T04:08:54Z</dcterms:modified>
</cp:coreProperties>
</file>